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5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16" autoAdjust="0"/>
    <p:restoredTop sz="94660"/>
  </p:normalViewPr>
  <p:slideViewPr>
    <p:cSldViewPr>
      <p:cViewPr>
        <p:scale>
          <a:sx n="66" d="100"/>
          <a:sy n="66" d="100"/>
        </p:scale>
        <p:origin x="-294" y="-28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5450-8705-41AB-BEF7-956699B7FA0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E5F1-97E8-448B-9BD1-8602D8DC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E5F1-97E8-448B-9BD1-8602D8DC0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E5F1-97E8-448B-9BD1-8602D8DC0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9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4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049E-9CF2-4470-B13E-C275C0221F88}" type="datetimeFigureOut">
              <a:rPr lang="en-US" smtClean="0"/>
              <a:t>12/05/13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02B1-351D-4492-83DE-E0607E51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72454" l="4177" r="99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40"/>
          <a:stretch/>
        </p:blipFill>
        <p:spPr>
          <a:xfrm>
            <a:off x="1981200" y="0"/>
            <a:ext cx="483809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54055" y="3886200"/>
            <a:ext cx="399776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Front Desk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Training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1.0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Guest Needs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"/>
          <a:stretch/>
        </p:blipFill>
        <p:spPr>
          <a:xfrm>
            <a:off x="1395412" y="1791494"/>
            <a:ext cx="6109793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3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vs. Complaint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5"/>
          <a:stretch/>
        </p:blipFill>
        <p:spPr bwMode="auto">
          <a:xfrm>
            <a:off x="990600" y="1752600"/>
            <a:ext cx="7162800" cy="421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Calls</a:t>
            </a:r>
            <a:endParaRPr lang="en-US" dirty="0"/>
          </a:p>
        </p:txBody>
      </p:sp>
      <p:pic>
        <p:nvPicPr>
          <p:cNvPr id="13" name="Picture 6" descr="http://www.colourbox.com/preview/4844803-951721-cheerful-front-desk-executive-attending-phone-call-while-looking-at-came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524000"/>
            <a:ext cx="3039650" cy="4573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10 Keys to a Great Call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029200" y="2133600"/>
            <a:ext cx="3279774" cy="422592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Answer in 3 </a:t>
            </a:r>
            <a:r>
              <a:rPr lang="en-US" dirty="0"/>
              <a:t>R</a:t>
            </a:r>
            <a:r>
              <a:rPr lang="en-US" dirty="0" smtClean="0"/>
              <a:t>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Approved Greeting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Match Day with 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Quality Caller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Stayed Before?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4 Benefits before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 Sell Higher 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 to Confirm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Resistance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96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72454" l="4177" r="99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40"/>
          <a:stretch/>
        </p:blipFill>
        <p:spPr>
          <a:xfrm>
            <a:off x="1981200" y="0"/>
            <a:ext cx="483809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54055" y="3886200"/>
            <a:ext cx="399776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Front Desk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Training</a:t>
            </a:r>
          </a:p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.0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6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the Property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26190" r="16220" b="12302"/>
          <a:stretch/>
        </p:blipFill>
        <p:spPr bwMode="auto">
          <a:xfrm>
            <a:off x="1320783" y="1613465"/>
            <a:ext cx="6502433" cy="4499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5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Western Brand Overview</a:t>
            </a:r>
            <a:endParaRPr lang="en-US" dirty="0"/>
          </a:p>
        </p:txBody>
      </p:sp>
      <p:pic>
        <p:nvPicPr>
          <p:cNvPr id="8" name="Picture 2" descr="http://www.bestwesternvancouverisland.com/images/three_hotel_logo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3" b="78000" l="2000" r="96889">
                        <a14:foregroundMark x1="22000" y1="46333" x2="22000" y2="46333"/>
                        <a14:foregroundMark x1="89333" y1="44667" x2="89333" y2="44667"/>
                        <a14:foregroundMark x1="8444" y1="69333" x2="8444" y2="69333"/>
                        <a14:foregroundMark x1="12222" y1="69000" x2="12222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0" t="22357" r="32895" b="19561"/>
          <a:stretch/>
        </p:blipFill>
        <p:spPr bwMode="auto">
          <a:xfrm>
            <a:off x="2743200" y="2148114"/>
            <a:ext cx="3207658" cy="32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0" b="94907" l="6388" r="95086">
                        <a14:foregroundMark x1="27027" y1="80324" x2="27027" y2="80324"/>
                        <a14:foregroundMark x1="41278" y1="83565" x2="41278" y2="83565"/>
                        <a14:foregroundMark x1="53563" y1="83796" x2="53563" y2="83796"/>
                        <a14:foregroundMark x1="74447" y1="86806" x2="74447" y2="8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32"/>
          <a:stretch/>
        </p:blipFill>
        <p:spPr>
          <a:xfrm>
            <a:off x="381000" y="2491409"/>
            <a:ext cx="2437998" cy="1851991"/>
          </a:xfrm>
          <a:prstGeom prst="rect">
            <a:avLst/>
          </a:prstGeom>
        </p:spPr>
      </p:pic>
      <p:pic>
        <p:nvPicPr>
          <p:cNvPr id="5126" name="Picture 6" descr="http://www.thelodgeonlakedetroit.com/images/BWPremierLogo-FullColor-297x25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95600" l="2694" r="97643">
                        <a14:foregroundMark x1="7744" y1="77600" x2="7744" y2="77600"/>
                        <a14:foregroundMark x1="15488" y1="78000" x2="15488" y2="78000"/>
                        <a14:foregroundMark x1="25926" y1="82400" x2="25926" y2="82400"/>
                        <a14:foregroundMark x1="20202" y1="86000" x2="20202" y2="86000"/>
                        <a14:foregroundMark x1="26263" y1="90400" x2="26263" y2="90400"/>
                        <a14:foregroundMark x1="33670" y1="85600" x2="33670" y2="85600"/>
                        <a14:foregroundMark x1="33670" y1="92000" x2="33670" y2="92000"/>
                        <a14:foregroundMark x1="38721" y1="92000" x2="38721" y2="92000"/>
                        <a14:foregroundMark x1="46465" y1="79600" x2="46465" y2="79600"/>
                        <a14:foregroundMark x1="56229" y1="79600" x2="56229" y2="79600"/>
                        <a14:foregroundMark x1="50168" y1="88000" x2="50168" y2="88000"/>
                        <a14:foregroundMark x1="64646" y1="86000" x2="64646" y2="86000"/>
                        <a14:foregroundMark x1="72391" y1="86800" x2="72391" y2="86800"/>
                        <a14:foregroundMark x1="84512" y1="84400" x2="84512" y2="84400"/>
                        <a14:foregroundMark x1="84512" y1="78400" x2="84512" y2="78400"/>
                        <a14:foregroundMark x1="92256" y1="76800" x2="92256" y2="76800"/>
                        <a14:foregroundMark x1="90236" y1="84800" x2="90236" y2="84800"/>
                        <a14:foregroundMark x1="77104" y1="92000" x2="77778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9" y="2514600"/>
            <a:ext cx="3073675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796" b="97200" l="10000" r="90000">
                        <a14:foregroundMark x1="41808" y1="87961" x2="41808" y2="87961"/>
                        <a14:foregroundMark x1="55085" y1="86486" x2="55085" y2="86486"/>
                        <a14:foregroundMark x1="78249" y1="88452" x2="78249" y2="88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96"/>
          <a:stretch/>
        </p:blipFill>
        <p:spPr>
          <a:xfrm>
            <a:off x="301289" y="4319186"/>
            <a:ext cx="2441911" cy="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Best Western Rewards</a:t>
            </a:r>
            <a:endParaRPr lang="en-US" sz="4800" dirty="0"/>
          </a:p>
        </p:txBody>
      </p:sp>
      <p:pic>
        <p:nvPicPr>
          <p:cNvPr id="7172" name="Picture 4" descr="http://www.bestwesterngilroy.com/wp-content/uploads/2012/06/BestWesternRew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853428" cy="177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http://creditcardpayment.net/wp-content/uploads/2013/03/best-western-rewards-world-masterc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776" r="6970" b="11493"/>
          <a:stretch/>
        </p:blipFill>
        <p:spPr bwMode="auto">
          <a:xfrm>
            <a:off x="3166372" y="3043541"/>
            <a:ext cx="2853428" cy="177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9" name="Picture 11" descr="http://www.bestwestern.ch/uploads/pics/bwrewards_card_platinum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4800600"/>
            <a:ext cx="2853429" cy="177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81" name="Picture 13" descr="http://www.bestwestern.ch/uploads/pics/bwrewards_card_diamond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853428" cy="177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83" name="Picture 15" descr="http://www.travel4miles.com/pics/best-western-rewards-gold-el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7333"/>
            <a:ext cx="2853429" cy="1825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03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66</Words>
  <Application>Microsoft Office PowerPoint</Application>
  <PresentationFormat>On-screen Show (4:3)</PresentationFormat>
  <Paragraphs>25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Anticipating Guest Needs</vt:lpstr>
      <vt:lpstr>Problem vs. Complaint</vt:lpstr>
      <vt:lpstr>Signature Calls</vt:lpstr>
      <vt:lpstr>PowerPoint Presentation</vt:lpstr>
      <vt:lpstr>Knowing the Property</vt:lpstr>
      <vt:lpstr>Best Western Brand Overview</vt:lpstr>
      <vt:lpstr>Best Western Rewards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Best Western Plus CottonTree Inn</dc:creator>
  <cp:lastModifiedBy>Best Western Plus CottonTree Inn</cp:lastModifiedBy>
  <cp:revision>12</cp:revision>
  <dcterms:created xsi:type="dcterms:W3CDTF">2013-11-21T18:31:57Z</dcterms:created>
  <dcterms:modified xsi:type="dcterms:W3CDTF">2013-12-05T17:19:54Z</dcterms:modified>
</cp:coreProperties>
</file>