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EEC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571" autoAdjust="0"/>
    <p:restoredTop sz="97063" autoAdjust="0"/>
  </p:normalViewPr>
  <p:slideViewPr>
    <p:cSldViewPr snapToGrid="0" snapToObjects="1">
      <p:cViewPr varScale="1">
        <p:scale>
          <a:sx n="109" d="100"/>
          <a:sy n="109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06CA-92FE-451C-BE9B-0C5B24729FA0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C006CA-92FE-451C-BE9B-0C5B24729FA0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14D-69F9-4993-9471-B2BA1FD5E829}" type="datetime1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">
              <a:schemeClr val="accent5">
                <a:lumMod val="40000"/>
                <a:lumOff val="60000"/>
              </a:schemeClr>
            </a:gs>
            <a:gs pos="51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15448-55E4-3444-8A6F-A6F6BD045140}" type="datetimeFigureOut">
              <a:rPr lang="en-US" smtClean="0"/>
              <a:pPr/>
              <a:t>3/31/11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9FCEF6-8489-4F4A-AAE7-8CD9F2D0B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4833319"/>
            <a:ext cx="7826281" cy="16270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Becoming A Parent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14896"/>
          <a:stretch>
            <a:fillRect/>
          </a:stretch>
        </p:blipFill>
        <p:spPr>
          <a:xfrm>
            <a:off x="1397461" y="363875"/>
            <a:ext cx="6647085" cy="424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32335" y="6460412"/>
            <a:ext cx="3304475" cy="54423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By: Lidia Hernandez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2" y="-129582"/>
            <a:ext cx="8397253" cy="2229670"/>
          </a:xfrm>
        </p:spPr>
        <p:txBody>
          <a:bodyPr wrap="square" anchor="t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Didot"/>
                <a:cs typeface="Didot"/>
              </a:rPr>
              <a:t>Research indicates that couples are choosing to have children later in life.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Didot"/>
              <a:cs typeface="Didot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5900226" y="1412416"/>
            <a:ext cx="3110094" cy="1166217"/>
          </a:xfrm>
          <a:prstGeom prst="downArrowCallout">
            <a:avLst>
              <a:gd name="adj1" fmla="val 30680"/>
              <a:gd name="adj2" fmla="val 26758"/>
              <a:gd name="adj3" fmla="val 39513"/>
              <a:gd name="adj4" fmla="val 4305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101600" stA="15000" endPos="20000" dist="127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cap="small" dirty="0"/>
              <a:t>D</a:t>
            </a:r>
            <a:r>
              <a:rPr lang="en-US" sz="2800" b="1" cap="small" dirty="0" smtClean="0"/>
              <a:t>isadvantages</a:t>
            </a:r>
            <a:endParaRPr lang="en-US" sz="2800" b="1" cap="small" dirty="0"/>
          </a:p>
        </p:txBody>
      </p:sp>
      <p:sp>
        <p:nvSpPr>
          <p:cNvPr id="13" name="Up Arrow Callout 12"/>
          <p:cNvSpPr/>
          <p:nvPr/>
        </p:nvSpPr>
        <p:spPr>
          <a:xfrm>
            <a:off x="182023" y="1814113"/>
            <a:ext cx="3097134" cy="1114386"/>
          </a:xfrm>
          <a:prstGeom prst="upArrowCallout">
            <a:avLst>
              <a:gd name="adj1" fmla="val 36101"/>
              <a:gd name="adj2" fmla="val 29849"/>
              <a:gd name="adj3" fmla="val 41495"/>
              <a:gd name="adj4" fmla="val 4364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101600" stA="19000" endPos="27000" dist="762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small" dirty="0" smtClean="0"/>
              <a:t>Advantages</a:t>
            </a:r>
            <a:endParaRPr lang="en-US" sz="2800" b="1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182023" y="2928499"/>
            <a:ext cx="3297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You’ve had time to grow and see the world.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Your financially more secured.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Your more comfortable in your career.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Your partner and you have had time to know each other in a variety of situations.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You have solid foundations to raise a family.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0226" y="2605333"/>
            <a:ext cx="31100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✘"/>
            </a:pPr>
            <a:r>
              <a:rPr lang="en-US" dirty="0" smtClean="0"/>
              <a:t>Its harder to get pregnant the longer you wait.</a:t>
            </a:r>
          </a:p>
          <a:p>
            <a:pPr>
              <a:buFont typeface="Wingdings" charset="2"/>
              <a:buChar char="✘"/>
            </a:pPr>
            <a:endParaRPr lang="en-US" dirty="0" smtClean="0"/>
          </a:p>
          <a:p>
            <a:pPr>
              <a:buFont typeface="Wingdings" charset="2"/>
              <a:buChar char="✘"/>
            </a:pPr>
            <a:r>
              <a:rPr lang="en-US" dirty="0" smtClean="0"/>
              <a:t>Its also harder to stay pregnant.</a:t>
            </a:r>
          </a:p>
          <a:p>
            <a:pPr>
              <a:buFont typeface="Wingdings" charset="2"/>
              <a:buChar char="✘"/>
            </a:pPr>
            <a:endParaRPr lang="en-US" dirty="0" smtClean="0"/>
          </a:p>
          <a:p>
            <a:pPr>
              <a:buFont typeface="Wingdings" charset="2"/>
              <a:buChar char="✘"/>
            </a:pPr>
            <a:r>
              <a:rPr lang="en-US" dirty="0" smtClean="0"/>
              <a:t>You will have to work at an older age.</a:t>
            </a:r>
          </a:p>
          <a:p>
            <a:pPr>
              <a:buFont typeface="Wingdings" charset="2"/>
              <a:buChar char="✘"/>
            </a:pPr>
            <a:endParaRPr lang="en-US" dirty="0" smtClean="0"/>
          </a:p>
          <a:p>
            <a:pPr>
              <a:buFont typeface="Wingdings" charset="2"/>
              <a:buChar char="✘"/>
            </a:pPr>
            <a:r>
              <a:rPr lang="en-US" dirty="0" smtClean="0"/>
              <a:t>The older you are the less you will see your child and there generations.</a:t>
            </a:r>
          </a:p>
          <a:p>
            <a:pPr>
              <a:buFont typeface="Wingdings" charset="2"/>
              <a:buChar char="✘"/>
            </a:pPr>
            <a:endParaRPr lang="en-US" dirty="0" smtClean="0"/>
          </a:p>
          <a:p>
            <a:pPr>
              <a:buFont typeface="Wingdings" charset="2"/>
              <a:buChar char="✘"/>
            </a:pPr>
            <a:r>
              <a:rPr lang="en-US" dirty="0" smtClean="0"/>
              <a:t>The baby might have more health issues.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52368"/>
          <a:stretch>
            <a:fillRect/>
          </a:stretch>
        </p:blipFill>
        <p:spPr>
          <a:xfrm>
            <a:off x="3479676" y="3168738"/>
            <a:ext cx="2178775" cy="336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“ideal”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531" y="1321712"/>
            <a:ext cx="3118096" cy="753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Me : 25- 30 years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45673"/>
            <a:ext cx="53975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90549" y="4258632"/>
            <a:ext cx="2337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26 years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0549" y="1960597"/>
            <a:ext cx="2752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24 years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0549" y="5507133"/>
            <a:ext cx="2752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th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25 years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0550" y="3177117"/>
            <a:ext cx="27529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22 years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31"/>
            <a:ext cx="9139006" cy="1264024"/>
          </a:xfrm>
        </p:spPr>
        <p:txBody>
          <a:bodyPr/>
          <a:lstStyle/>
          <a:p>
            <a:r>
              <a:rPr lang="en-US" sz="3700" dirty="0" smtClean="0"/>
              <a:t>What would you feel &amp; do if you could not conceive a child?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1" y="2840250"/>
            <a:ext cx="8931665" cy="51980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1900" b="1" dirty="0" smtClean="0"/>
              <a:t>I would feel horrible, like I’m not being a good wife. I would probably try artificial insemination first, and if that didn’t work I would just adopt.</a:t>
            </a:r>
            <a:endParaRPr lang="en-US" sz="1900" b="1" dirty="0"/>
          </a:p>
        </p:txBody>
      </p:sp>
      <p:sp>
        <p:nvSpPr>
          <p:cNvPr id="4" name="Cloud 3"/>
          <p:cNvSpPr/>
          <p:nvPr/>
        </p:nvSpPr>
        <p:spPr>
          <a:xfrm>
            <a:off x="90709" y="761986"/>
            <a:ext cx="2241859" cy="128283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 Vitro Fertilization</a:t>
            </a:r>
            <a:endParaRPr lang="en-US" b="1" dirty="0"/>
          </a:p>
        </p:txBody>
      </p:sp>
      <p:sp>
        <p:nvSpPr>
          <p:cNvPr id="5" name="Cloud 4"/>
          <p:cNvSpPr/>
          <p:nvPr/>
        </p:nvSpPr>
        <p:spPr>
          <a:xfrm>
            <a:off x="2332568" y="1403405"/>
            <a:ext cx="2264673" cy="128283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Surrogate</a:t>
            </a:r>
          </a:p>
          <a:p>
            <a:pPr algn="ctr"/>
            <a:r>
              <a:rPr lang="en-US" b="1" dirty="0" smtClean="0"/>
              <a:t>Motherhood</a:t>
            </a:r>
            <a:endParaRPr lang="en-US" b="1" dirty="0"/>
          </a:p>
        </p:txBody>
      </p:sp>
      <p:sp>
        <p:nvSpPr>
          <p:cNvPr id="6" name="Cloud 5"/>
          <p:cNvSpPr/>
          <p:nvPr/>
        </p:nvSpPr>
        <p:spPr>
          <a:xfrm>
            <a:off x="4717517" y="1403405"/>
            <a:ext cx="2351738" cy="128283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Artificial </a:t>
            </a:r>
          </a:p>
          <a:p>
            <a:pPr algn="ctr"/>
            <a:r>
              <a:rPr lang="en-US" b="1" dirty="0" smtClean="0"/>
              <a:t>Insemination</a:t>
            </a:r>
            <a:endParaRPr lang="en-US" b="1" dirty="0"/>
          </a:p>
        </p:txBody>
      </p:sp>
      <p:sp>
        <p:nvSpPr>
          <p:cNvPr id="7" name="Cloud 6"/>
          <p:cNvSpPr/>
          <p:nvPr/>
        </p:nvSpPr>
        <p:spPr>
          <a:xfrm>
            <a:off x="6961938" y="656836"/>
            <a:ext cx="2060437" cy="128283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Adoption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708" y="3606257"/>
            <a:ext cx="24232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st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“If I couldn’t have kids I would feel bad, but I don’t want kids of my own anyways. I would love to adopt or artificial insemination.”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3986" y="3606257"/>
            <a:ext cx="2549772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“If I couldn’t have kids I  would be very angry because I love kids and that is what I’m looking forward to when I’m older. If I couldn’t have kids I would do artificial insemination. If that didn’t work I would adopt.”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3757" y="3606257"/>
            <a:ext cx="20054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”I would feel sad and desperate for a child.  I would adopt a child and in the future try insemination.”         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9255" y="3606257"/>
            <a:ext cx="19531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“Depressed and alone. And I would adopt only.”                        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How do you feel about poor people not having these options?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49" y="1747838"/>
            <a:ext cx="3167598" cy="4394200"/>
          </a:xfrm>
        </p:spPr>
        <p:txBody>
          <a:bodyPr/>
          <a:lstStyle/>
          <a:p>
            <a:r>
              <a:rPr lang="en-US" dirty="0" smtClean="0"/>
              <a:t>I think if they can’t afford to get the process of having a child. Then they really don’t have the ability to provide for a stable life for the kid in the future.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3" y="1747838"/>
            <a:ext cx="5541986" cy="395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7" y="228600"/>
            <a:ext cx="8757153" cy="636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9894" y="427797"/>
            <a:ext cx="350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Edwardian Script ITC"/>
                <a:cs typeface="Edwardian Script ITC"/>
              </a:rPr>
              <a:t>The End</a:t>
            </a:r>
            <a:endParaRPr lang="en-US" sz="6000" b="1" dirty="0">
              <a:solidFill>
                <a:schemeClr val="bg2">
                  <a:lumMod val="40000"/>
                  <a:lumOff val="60000"/>
                </a:schemeClr>
              </a:solidFill>
              <a:latin typeface="Edwardian Script ITC"/>
              <a:cs typeface="Edwardian Script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698</TotalTime>
  <Words>377</Words>
  <Application>Microsoft Macintosh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Studio</vt:lpstr>
      <vt:lpstr>Becoming A Parent</vt:lpstr>
      <vt:lpstr>Research indicates that couples are choosing to have children later in life.</vt:lpstr>
      <vt:lpstr>The “ideal” time</vt:lpstr>
      <vt:lpstr>What would you feel &amp; do if you could not conceive a child?</vt:lpstr>
      <vt:lpstr>How do you feel about poor people not having these options?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 A Parent</dc:title>
  <dc:creator>***Lidia***</dc:creator>
  <cp:lastModifiedBy>***Lidia***</cp:lastModifiedBy>
  <cp:revision>7</cp:revision>
  <dcterms:created xsi:type="dcterms:W3CDTF">2011-03-31T06:57:16Z</dcterms:created>
  <dcterms:modified xsi:type="dcterms:W3CDTF">2011-03-31T07:13:03Z</dcterms:modified>
</cp:coreProperties>
</file>